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6858000" cy="9144000" type="letter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pos="336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014067"/>
    <a:srgbClr val="F2F2F2"/>
    <a:srgbClr val="014E7D"/>
    <a:srgbClr val="013657"/>
    <a:srgbClr val="01456F"/>
    <a:srgbClr val="014B79"/>
    <a:srgbClr val="0937C9"/>
    <a:srgbClr val="002774"/>
    <a:srgbClr val="929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74" autoAdjust="0"/>
  </p:normalViewPr>
  <p:slideViewPr>
    <p:cSldViewPr snapToGrid="0" showGuides="1">
      <p:cViewPr>
        <p:scale>
          <a:sx n="110" d="100"/>
          <a:sy n="110" d="100"/>
        </p:scale>
        <p:origin x="888" y="-1290"/>
      </p:cViewPr>
      <p:guideLst>
        <p:guide pos="2160"/>
        <p:guide pos="336"/>
        <p:guide orient="horz"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2433" tIns="46217" rIns="92433" bIns="46217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2433" tIns="46217" rIns="92433" bIns="46217" rtlCol="0"/>
          <a:lstStyle>
            <a:lvl1pPr algn="r">
              <a:defRPr sz="1200"/>
            </a:lvl1pPr>
          </a:lstStyle>
          <a:p>
            <a:fld id="{872BFC85-49E4-447A-A7E3-16153CB2FE2A}" type="datetimeFigureOut">
              <a:rPr lang="en-IN" smtClean="0"/>
              <a:t>06-03-2026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2433" tIns="46217" rIns="92433" bIns="46217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2433" tIns="46217" rIns="92433" bIns="46217" rtlCol="0" anchor="b"/>
          <a:lstStyle>
            <a:lvl1pPr algn="r">
              <a:defRPr sz="1200"/>
            </a:lvl1pPr>
          </a:lstStyle>
          <a:p>
            <a:fld id="{9F1072A3-100F-40A9-915F-8D2D9E6962D8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2433" tIns="46217" rIns="92433" bIns="46217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2433" tIns="46217" rIns="92433" bIns="46217" rtlCol="0"/>
          <a:lstStyle>
            <a:lvl1pPr algn="r">
              <a:defRPr sz="1200"/>
            </a:lvl1pPr>
          </a:lstStyle>
          <a:p>
            <a:fld id="{1071B50E-4C60-4F9E-B773-52059170945B}" type="datetimeFigureOut">
              <a:rPr lang="en-IN" smtClean="0"/>
              <a:t>06-03-2026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3" tIns="46217" rIns="92433" bIns="46217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9"/>
          </a:xfrm>
          <a:prstGeom prst="rect">
            <a:avLst/>
          </a:prstGeom>
        </p:spPr>
        <p:txBody>
          <a:bodyPr vert="horz" lIns="92433" tIns="46217" rIns="92433" bIns="4621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2433" tIns="46217" rIns="92433" bIns="46217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2433" tIns="46217" rIns="92433" bIns="46217" rtlCol="0" anchor="b"/>
          <a:lstStyle>
            <a:lvl1pPr algn="r">
              <a:defRPr sz="1200"/>
            </a:lvl1pPr>
          </a:lstStyle>
          <a:p>
            <a:fld id="{79230CFA-805A-4FD3-B3A0-DAAA5993DA17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3392261" cy="40059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=""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6912" y="1147926"/>
            <a:ext cx="2491044" cy="6849452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86343" y="2674779"/>
            <a:ext cx="2730135" cy="215500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19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3" name="Subtitle 2" title="Subtitle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86058" y="4854664"/>
            <a:ext cx="2730566" cy="16767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350" b="0" i="0" spc="169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SUBTITLE</a:t>
            </a:r>
            <a:endParaRPr lang="en-IN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6266688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4240" userDrawn="1">
          <p15:clr>
            <a:srgbClr val="FBAE40"/>
          </p15:clr>
        </p15:guide>
        <p15:guide id="3" pos="78" userDrawn="1">
          <p15:clr>
            <a:srgbClr val="FBAE40"/>
          </p15:clr>
        </p15:guide>
        <p15:guide id="4" orient="horz" pos="5571" userDrawn="1">
          <p15:clr>
            <a:srgbClr val="FBAE40"/>
          </p15:clr>
        </p15:guide>
        <p15:guide id="5" orient="horz" pos="189" userDrawn="1">
          <p15:clr>
            <a:srgbClr val="FBAE40"/>
          </p15:clr>
        </p15:guide>
        <p15:guide id="6" pos="1382" userDrawn="1">
          <p15:clr>
            <a:srgbClr val="FBAE40"/>
          </p15:clr>
        </p15:guide>
        <p15:guide id="7" pos="24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3392261" cy="40059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86343" y="2674779"/>
            <a:ext cx="2730135" cy="215500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19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3" name="Subtitle 2" title="Subtitle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86058" y="4854664"/>
            <a:ext cx="2730566" cy="16767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350" b="0" i="0" spc="169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6266688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5617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4240" userDrawn="1">
          <p15:clr>
            <a:srgbClr val="FBAE40"/>
          </p15:clr>
        </p15:guide>
        <p15:guide id="3" pos="78" userDrawn="1">
          <p15:clr>
            <a:srgbClr val="FBAE40"/>
          </p15:clr>
        </p15:guide>
        <p15:guide id="4" orient="horz" pos="5571" userDrawn="1">
          <p15:clr>
            <a:srgbClr val="FBAE40"/>
          </p15:clr>
        </p15:guide>
        <p15:guide id="5" orient="horz" pos="189" userDrawn="1">
          <p15:clr>
            <a:srgbClr val="FBAE40"/>
          </p15:clr>
        </p15:guide>
        <p15:guide id="6" pos="1382" userDrawn="1">
          <p15:clr>
            <a:srgbClr val="FBAE40"/>
          </p15:clr>
        </p15:guide>
        <p15:guide id="7" pos="24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Triangle 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sp>
        <p:nvSpPr>
          <p:cNvPr id="17" name="Parallelogram 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358495" y="4784235"/>
            <a:ext cx="2171341" cy="2329269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346787"/>
            <a:ext cx="1004207" cy="121000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4661" y="2649894"/>
            <a:ext cx="2762794" cy="238647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25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34661" y="5056061"/>
            <a:ext cx="2762794" cy="12141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 b="0" i="0" spc="169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4361688" y="1"/>
            <a:ext cx="1270445" cy="990425"/>
          </a:xfrm>
          <a:prstGeom prst="parallelogram">
            <a:avLst>
              <a:gd name="adj" fmla="val 1958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013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44749"/>
            <a:ext cx="3709886" cy="453753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7022592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78207" y="4542727"/>
            <a:ext cx="809099" cy="315440"/>
          </a:xfrm>
          <a:prstGeom prst="parallelogram">
            <a:avLst>
              <a:gd name="adj" fmla="val 5321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</p:spTree>
    <p:extLst>
      <p:ext uri="{BB962C8B-B14F-4D97-AF65-F5344CB8AC3E}">
        <p14:creationId xmlns:p14="http://schemas.microsoft.com/office/powerpoint/2010/main" val="1007865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911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80" userDrawn="1">
          <p15:clr>
            <a:srgbClr val="FBAE40"/>
          </p15:clr>
        </p15:guide>
        <p15:guide id="4" orient="horz" pos="5560" userDrawn="1">
          <p15:clr>
            <a:srgbClr val="FBAE40"/>
          </p15:clr>
        </p15:guide>
        <p15:guide id="5" pos="4240" userDrawn="1">
          <p15:clr>
            <a:srgbClr val="FBAE40"/>
          </p15:clr>
        </p15:guide>
        <p15:guide id="6" orient="horz" pos="18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5201" y="4845290"/>
            <a:ext cx="1075848" cy="20973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6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6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=""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56" y="2229233"/>
            <a:ext cx="6094756" cy="6006719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304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21" userDrawn="1">
          <p15:clr>
            <a:srgbClr val="FBAE40"/>
          </p15:clr>
        </p15:guide>
        <p15:guide id="4" pos="4175" userDrawn="1">
          <p15:clr>
            <a:srgbClr val="FBAE40"/>
          </p15:clr>
        </p15:guide>
        <p15:guide id="5" orient="horz" pos="103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5201" y="4845290"/>
            <a:ext cx="1075848" cy="20973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6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6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7949" y="2201393"/>
            <a:ext cx="2914650" cy="6034559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">
            <a:extLst>
              <a:ext uri="{FF2B5EF4-FFF2-40B4-BE49-F238E27FC236}">
                <a16:creationId xmlns=""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201393"/>
            <a:ext cx="2914650" cy="6034559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3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21" userDrawn="1">
          <p15:clr>
            <a:srgbClr val="FBAE40"/>
          </p15:clr>
        </p15:guide>
        <p15:guide id="4" pos="4175" userDrawn="1">
          <p15:clr>
            <a:srgbClr val="FBAE40"/>
          </p15:clr>
        </p15:guide>
        <p15:guide id="5" orient="horz" pos="103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5201" y="4845290"/>
            <a:ext cx="1075848" cy="20973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6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6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57" y="2241551"/>
            <a:ext cx="3027657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b="1" dirty="0">
                <a:solidFill>
                  <a:schemeClr val="accent6"/>
                </a:solidFill>
              </a:defRPr>
            </a:lvl1pPr>
          </a:lstStyle>
          <a:p>
            <a:pPr marL="128588" lvl="0" indent="-128588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=""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>
                <a:solidFill>
                  <a:schemeClr val="accent6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=""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4" name="Content Placeholder 3">
            <a:extLst>
              <a:ext uri="{FF2B5EF4-FFF2-40B4-BE49-F238E27FC236}">
                <a16:creationId xmlns=""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1757" y="3340100"/>
            <a:ext cx="3032859" cy="4912784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678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21" userDrawn="1">
          <p15:clr>
            <a:srgbClr val="FBAE40"/>
          </p15:clr>
        </p15:guide>
        <p15:guide id="4" pos="4175" userDrawn="1">
          <p15:clr>
            <a:srgbClr val="FBAE40"/>
          </p15:clr>
        </p15:guide>
        <p15:guide id="5" orient="horz" pos="1036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3392261" cy="40059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4533" y="5832049"/>
            <a:ext cx="2987728" cy="17693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2419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6266688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533" y="7601426"/>
            <a:ext cx="2987728" cy="1242007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900">
                <a:solidFill>
                  <a:schemeClr val="accent6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740" y="3054284"/>
            <a:ext cx="3264566" cy="5789149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 sz="1350"/>
            </a:lvl1pPr>
            <a:lvl2pPr>
              <a:buClr>
                <a:schemeClr val="accent2"/>
              </a:buClr>
              <a:defRPr sz="1125"/>
            </a:lvl2pPr>
            <a:lvl3pPr>
              <a:buClr>
                <a:schemeClr val="accent2"/>
              </a:buClr>
              <a:defRPr sz="1013"/>
            </a:lvl3pPr>
            <a:lvl4pPr>
              <a:buClr>
                <a:schemeClr val="accent2"/>
              </a:buClr>
              <a:defRPr sz="900"/>
            </a:lvl4pPr>
            <a:lvl5pPr>
              <a:buClr>
                <a:schemeClr val="accent2"/>
              </a:buClr>
              <a:defRPr sz="900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53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4240" userDrawn="1">
          <p15:clr>
            <a:srgbClr val="FBAE40"/>
          </p15:clr>
        </p15:guide>
        <p15:guide id="3" pos="78" userDrawn="1">
          <p15:clr>
            <a:srgbClr val="FBAE40"/>
          </p15:clr>
        </p15:guide>
        <p15:guide id="4" orient="horz" pos="5571" userDrawn="1">
          <p15:clr>
            <a:srgbClr val="FBAE40"/>
          </p15:clr>
        </p15:guide>
        <p15:guide id="5" orient="horz" pos="189" userDrawn="1">
          <p15:clr>
            <a:srgbClr val="FBAE40"/>
          </p15:clr>
        </p15:guide>
        <p15:guide id="6" pos="1382" userDrawn="1">
          <p15:clr>
            <a:srgbClr val="FBAE40"/>
          </p15:clr>
        </p15:guide>
        <p15:guide id="7" pos="246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3392261" cy="40059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4533" y="5832049"/>
            <a:ext cx="2987728" cy="17693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2419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6266688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533" y="7601426"/>
            <a:ext cx="2987728" cy="1242007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900">
                <a:solidFill>
                  <a:schemeClr val="accent6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=""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515608" y="3029147"/>
            <a:ext cx="3214697" cy="58142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026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4240" userDrawn="1">
          <p15:clr>
            <a:srgbClr val="FBAE40"/>
          </p15:clr>
        </p15:guide>
        <p15:guide id="3" pos="78" userDrawn="1">
          <p15:clr>
            <a:srgbClr val="FBAE40"/>
          </p15:clr>
        </p15:guide>
        <p15:guide id="4" orient="horz" pos="5571" userDrawn="1">
          <p15:clr>
            <a:srgbClr val="FBAE40"/>
          </p15:clr>
        </p15:guide>
        <p15:guide id="5" orient="horz" pos="189" userDrawn="1">
          <p15:clr>
            <a:srgbClr val="FBAE40"/>
          </p15:clr>
        </p15:guide>
        <p15:guide id="6" pos="1382" userDrawn="1">
          <p15:clr>
            <a:srgbClr val="FBAE40"/>
          </p15:clr>
        </p15:guide>
        <p15:guide id="7" pos="246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=""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elogram 28">
              <a:extLst>
                <a:ext uri="{FF2B5EF4-FFF2-40B4-BE49-F238E27FC236}">
                  <a16:creationId xmlns=""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=""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3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=""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=""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33" name="Title 1" title="Title ">
            <a:extLst>
              <a:ext uri="{FF2B5EF4-FFF2-40B4-BE49-F238E27FC236}">
                <a16:creationId xmlns="" xmlns:a16="http://schemas.microsoft.com/office/drawing/2014/main" id="{59067A2C-FE71-4381-BE51-08DAC5E435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4"/>
            <a:ext cx="4687437" cy="16207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3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5CE2EB-00DF-4EBA-BF1F-D37805D4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Triangle 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sp>
        <p:nvSpPr>
          <p:cNvPr id="17" name="Parallelogram 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358495" y="4784235"/>
            <a:ext cx="2171341" cy="2329269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346787"/>
            <a:ext cx="1004207" cy="121000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4661" y="2649894"/>
            <a:ext cx="2762794" cy="238647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25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34661" y="5056061"/>
            <a:ext cx="2762794" cy="12141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 b="0" i="0" spc="169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4361688" y="1"/>
            <a:ext cx="1270445" cy="990425"/>
          </a:xfrm>
          <a:prstGeom prst="parallelogram">
            <a:avLst>
              <a:gd name="adj" fmla="val 1958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013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44749"/>
            <a:ext cx="3709886" cy="453753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=""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6912" y="1147926"/>
            <a:ext cx="2491044" cy="6849452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7022592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78207" y="4542727"/>
            <a:ext cx="809099" cy="315440"/>
          </a:xfrm>
          <a:prstGeom prst="parallelogram">
            <a:avLst>
              <a:gd name="adj" fmla="val 53218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911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80" userDrawn="1">
          <p15:clr>
            <a:srgbClr val="FBAE40"/>
          </p15:clr>
        </p15:guide>
        <p15:guide id="4" orient="horz" pos="5560" userDrawn="1">
          <p15:clr>
            <a:srgbClr val="FBAE40"/>
          </p15:clr>
        </p15:guide>
        <p15:guide id="5" pos="4240" userDrawn="1">
          <p15:clr>
            <a:srgbClr val="FBAE40"/>
          </p15:clr>
        </p15:guide>
        <p15:guide id="6" orient="horz" pos="18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01" y="4262554"/>
            <a:ext cx="2780341" cy="39443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35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1125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013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9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24" name="Right Triangle 23">
            <a:extLst>
              <a:ext uri="{FF2B5EF4-FFF2-40B4-BE49-F238E27FC236}">
                <a16:creationId xmlns=""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034823" y="-8"/>
            <a:ext cx="5823177" cy="7518408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1675209" y="-6"/>
            <a:ext cx="2318147" cy="1744140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013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3586162" y="6729436"/>
            <a:ext cx="857573" cy="2404533"/>
          </a:xfrm>
          <a:prstGeom prst="line">
            <a:avLst/>
          </a:prstGeom>
          <a:ln>
            <a:solidFill>
              <a:srgbClr val="EAB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8901" y="3417970"/>
            <a:ext cx="4130230" cy="8118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25" spc="169">
                <a:solidFill>
                  <a:schemeClr val="accent6"/>
                </a:solidFill>
              </a:defRPr>
            </a:lvl1pPr>
            <a:lvl2pPr marL="257175" indent="0">
              <a:buNone/>
              <a:defRPr/>
            </a:lvl2pPr>
          </a:lstStyle>
          <a:p>
            <a:pPr lvl="0"/>
            <a:r>
              <a:rPr lang="en-US" dirty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=""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98900" y="1744645"/>
            <a:ext cx="4130225" cy="16207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 </a:t>
            </a:r>
            <a:endParaRPr lang="en-IN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14750" y="1"/>
            <a:ext cx="3143250" cy="916299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3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Triangle 34">
            <a:extLst>
              <a:ext uri="{FF2B5EF4-FFF2-40B4-BE49-F238E27FC236}">
                <a16:creationId xmlns=""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034823" y="-8"/>
            <a:ext cx="5823177" cy="7518408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70725" y="1913467"/>
            <a:ext cx="3387274" cy="7230533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36576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  <p:sp>
        <p:nvSpPr>
          <p:cNvPr id="3" name="Content Placeholder 2" title="Bullet Points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01" y="4262554"/>
            <a:ext cx="2780341" cy="39443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35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1125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013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9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25" name="Parallelogram 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1675209" y="-6"/>
            <a:ext cx="2318147" cy="1744140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013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5823177" y="1580603"/>
            <a:ext cx="1034823" cy="217859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8901" y="3417970"/>
            <a:ext cx="4130224" cy="8118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25" spc="169">
                <a:solidFill>
                  <a:schemeClr val="accent6"/>
                </a:solidFill>
              </a:defRPr>
            </a:lvl1pPr>
            <a:lvl2pPr marL="257175" indent="0">
              <a:buNone/>
              <a:defRPr/>
            </a:lvl2pPr>
          </a:lstStyle>
          <a:p>
            <a:pPr lvl="0"/>
            <a:r>
              <a:rPr lang="en-US" dirty="0"/>
              <a:t>CLICK TO SUBTITLE STYLE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EB154C1-CE47-4220-9832-4FD0868A64A8}"/>
              </a:ext>
            </a:extLst>
          </p:cNvPr>
          <p:cNvSpPr txBox="1"/>
          <p:nvPr userDrawn="1"/>
        </p:nvSpPr>
        <p:spPr>
          <a:xfrm>
            <a:off x="6228779" y="316993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itle 1" title="Title ">
            <a:extLst>
              <a:ext uri="{FF2B5EF4-FFF2-40B4-BE49-F238E27FC236}">
                <a16:creationId xmlns=""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8900" y="1744645"/>
            <a:ext cx="4130225" cy="16207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 </a:t>
            </a:r>
            <a:endParaRPr lang="en-IN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3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5201" y="4845290"/>
            <a:ext cx="1075848" cy="20973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=""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92892" y="2806517"/>
            <a:ext cx="3079851" cy="104158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75" b="1">
                <a:solidFill>
                  <a:schemeClr val="tx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3" title="Bullet Points">
            <a:extLst>
              <a:ext uri="{FF2B5EF4-FFF2-40B4-BE49-F238E27FC236}">
                <a16:creationId xmlns=""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292892" y="3848102"/>
            <a:ext cx="3079851" cy="43095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smtClean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smtClean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smtClean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smtClean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19" name="Text Placeholder 4">
            <a:extLst>
              <a:ext uri="{FF2B5EF4-FFF2-40B4-BE49-F238E27FC236}">
                <a16:creationId xmlns=""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3480026" y="2806517"/>
            <a:ext cx="3080025" cy="104158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575" b="1">
                <a:solidFill>
                  <a:schemeClr val="tx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5" title="Bullet Points">
            <a:extLst>
              <a:ext uri="{FF2B5EF4-FFF2-40B4-BE49-F238E27FC236}">
                <a16:creationId xmlns=""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3480026" y="3848102"/>
            <a:ext cx="3080025" cy="43095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smtClean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smtClean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smtClean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smtClean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24" name="Text Placeholder 4" title="Subtitle">
            <a:extLst>
              <a:ext uri="{FF2B5EF4-FFF2-40B4-BE49-F238E27FC236}">
                <a16:creationId xmlns=""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292777" y="1835910"/>
            <a:ext cx="4144835" cy="8118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25" spc="169">
                <a:solidFill>
                  <a:schemeClr val="accent6"/>
                </a:solidFill>
              </a:defRPr>
            </a:lvl1pPr>
            <a:lvl2pPr marL="257175" indent="0">
              <a:buNone/>
              <a:defRPr/>
            </a:lvl2pPr>
          </a:lstStyle>
          <a:p>
            <a:pPr lvl="0"/>
            <a:r>
              <a:rPr lang="en-US" dirty="0"/>
              <a:t>CLICK TO SUBTITLE STYLE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21" userDrawn="1">
          <p15:clr>
            <a:srgbClr val="FBAE40"/>
          </p15:clr>
        </p15:guide>
        <p15:guide id="4" pos="4175" userDrawn="1">
          <p15:clr>
            <a:srgbClr val="FBAE40"/>
          </p15:clr>
        </p15:guide>
        <p15:guide id="5" orient="horz" pos="103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9" name="Diagonal Stripe 28">
              <a:extLst>
                <a:ext uri="{FF2B5EF4-FFF2-40B4-BE49-F238E27FC236}">
                  <a16:creationId xmlns=""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=""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lelogram 30">
              <a:extLst>
                <a:ext uri="{FF2B5EF4-FFF2-40B4-BE49-F238E27FC236}">
                  <a16:creationId xmlns=""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=""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sz="1013" dirty="0"/>
          </a:p>
        </p:txBody>
      </p:sp>
      <p:sp>
        <p:nvSpPr>
          <p:cNvPr id="34" name="Text Placeholder 4" title="Subtitle">
            <a:extLst>
              <a:ext uri="{FF2B5EF4-FFF2-40B4-BE49-F238E27FC236}">
                <a16:creationId xmlns=""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2777" y="1835910"/>
            <a:ext cx="4144835" cy="8118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25" spc="169">
                <a:solidFill>
                  <a:schemeClr val="accent6"/>
                </a:solidFill>
              </a:defRPr>
            </a:lvl1pPr>
            <a:lvl2pPr marL="257175" indent="0">
              <a:buNone/>
              <a:defRPr/>
            </a:lvl2pPr>
          </a:lstStyle>
          <a:p>
            <a:pPr lvl="0"/>
            <a:r>
              <a:rPr lang="en-US" dirty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=""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146" y="2674349"/>
            <a:ext cx="2939492" cy="54451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350">
                <a:solidFill>
                  <a:schemeClr val="bg1"/>
                </a:solidFill>
              </a:defRPr>
            </a:lvl2pPr>
            <a:lvl3pPr marL="514350" indent="0">
              <a:buNone/>
              <a:defRPr sz="1350">
                <a:solidFill>
                  <a:schemeClr val="bg1"/>
                </a:solidFill>
              </a:defRPr>
            </a:lvl3pPr>
            <a:lvl4pPr marL="771525" indent="0">
              <a:buNone/>
              <a:defRPr sz="1350">
                <a:solidFill>
                  <a:schemeClr val="bg1"/>
                </a:solidFill>
              </a:defRPr>
            </a:lvl4pPr>
            <a:lvl5pPr marL="1028700" indent="0">
              <a:buNone/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0" name="Chart Placeholder 2" title="Chart">
            <a:extLst>
              <a:ext uri="{FF2B5EF4-FFF2-40B4-BE49-F238E27FC236}">
                <a16:creationId xmlns=""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260314" y="2674349"/>
            <a:ext cx="3217161" cy="5445960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1125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3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able Placeholder 11" title="Table">
            <a:extLst>
              <a:ext uri="{FF2B5EF4-FFF2-40B4-BE49-F238E27FC236}">
                <a16:creationId xmlns=""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298901" y="3553071"/>
            <a:ext cx="6183773" cy="4577573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1125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GB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6228213" y="314310"/>
            <a:ext cx="538930" cy="386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3" b="1" dirty="0">
                <a:solidFill>
                  <a:schemeClr val="accent1"/>
                </a:solidFill>
                <a:latin typeface="Arial Black" panose="020B0A04020102020204" pitchFamily="34" charset="0"/>
              </a:rPr>
              <a:t>FR</a:t>
            </a:r>
            <a:endParaRPr lang="en-IN" sz="1913" b="1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4253247" y="1"/>
            <a:ext cx="2717910" cy="4721343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=""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lelogram 32">
              <a:extLst>
                <a:ext uri="{FF2B5EF4-FFF2-40B4-BE49-F238E27FC236}">
                  <a16:creationId xmlns=""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13" dirty="0"/>
            </a:p>
          </p:txBody>
        </p:sp>
      </p:grpSp>
      <p:sp>
        <p:nvSpPr>
          <p:cNvPr id="36" name="Parallelogram 35">
            <a:extLst>
              <a:ext uri="{FF2B5EF4-FFF2-40B4-BE49-F238E27FC236}">
                <a16:creationId xmlns=""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3757448" y="2"/>
            <a:ext cx="814388" cy="852085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013" dirty="0"/>
          </a:p>
        </p:txBody>
      </p:sp>
      <p:sp>
        <p:nvSpPr>
          <p:cNvPr id="37" name="Text Placeholder 4" title="Subtitle">
            <a:extLst>
              <a:ext uri="{FF2B5EF4-FFF2-40B4-BE49-F238E27FC236}">
                <a16:creationId xmlns=""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2777" y="1835910"/>
            <a:ext cx="4144835" cy="8118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25" spc="169">
                <a:solidFill>
                  <a:schemeClr val="accent6"/>
                </a:solidFill>
              </a:defRPr>
            </a:lvl1pPr>
            <a:lvl2pPr marL="257175" indent="0">
              <a:buNone/>
              <a:defRPr/>
            </a:lvl2pPr>
          </a:lstStyle>
          <a:p>
            <a:pPr lvl="0"/>
            <a:r>
              <a:rPr lang="en-US" dirty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IN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=""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757" y="278705"/>
            <a:ext cx="4687437" cy="1530625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2475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89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6"/>
            <a:ext cx="6607969" cy="83989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sp>
        <p:nvSpPr>
          <p:cNvPr id="5" name="Picture Placeholder 31" title="Image">
            <a:extLst>
              <a:ext uri="{FF2B5EF4-FFF2-40B4-BE49-F238E27FC236}">
                <a16:creationId xmlns=""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2067" y="435428"/>
            <a:ext cx="6453867" cy="827314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anchor="ctr"/>
          <a:lstStyle>
            <a:lvl1pPr marL="0" indent="0" algn="ctr">
              <a:buNone/>
              <a:defRPr sz="619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7126515"/>
            <a:ext cx="1328738" cy="16546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 title="Title ">
            <a:extLst>
              <a:ext uri="{FF2B5EF4-FFF2-40B4-BE49-F238E27FC236}">
                <a16:creationId xmlns=""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067" y="745069"/>
            <a:ext cx="4687437" cy="1253064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anchor="ctr">
            <a:normAutofit/>
          </a:bodyPr>
          <a:lstStyle>
            <a:lvl1pPr>
              <a:defRPr sz="2025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Caption Here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itle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86343" y="2428029"/>
            <a:ext cx="2730135" cy="215500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19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=""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37898" y="4614884"/>
            <a:ext cx="1938252" cy="3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13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ZA" dirty="0"/>
              <a:t>Name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=""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37898" y="5119268"/>
            <a:ext cx="1938252" cy="3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13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ZA" dirty="0"/>
              <a:t>Phone Number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=""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37897" y="5622225"/>
            <a:ext cx="1938253" cy="3854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13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ZA" dirty="0"/>
              <a:t>Email 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=""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37898" y="6126609"/>
            <a:ext cx="1938252" cy="38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13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ZA" dirty="0"/>
              <a:t>Company Website</a:t>
            </a:r>
          </a:p>
        </p:txBody>
      </p:sp>
      <p:sp>
        <p:nvSpPr>
          <p:cNvPr id="14" name="Shape 4157">
            <a:extLst>
              <a:ext uri="{FF2B5EF4-FFF2-40B4-BE49-F238E27FC236}">
                <a16:creationId xmlns=""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3633153" y="4673663"/>
            <a:ext cx="145617" cy="345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1431" tIns="21431" rIns="21431" bIns="21431" anchor="ctr"/>
          <a:lstStyle/>
          <a:p>
            <a:pPr algn="ctr" defTabSz="257175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sz="1688" dirty="0"/>
          </a:p>
        </p:txBody>
      </p:sp>
      <p:sp>
        <p:nvSpPr>
          <p:cNvPr id="15" name="Shape 4186">
            <a:extLst>
              <a:ext uri="{FF2B5EF4-FFF2-40B4-BE49-F238E27FC236}">
                <a16:creationId xmlns=""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3660538" y="5197316"/>
            <a:ext cx="90848" cy="394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1431" tIns="21431" rIns="21431" bIns="21431" anchor="ctr"/>
          <a:lstStyle/>
          <a:p>
            <a:pPr algn="ctr" defTabSz="257175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sz="1688" dirty="0"/>
          </a:p>
        </p:txBody>
      </p:sp>
      <p:sp>
        <p:nvSpPr>
          <p:cNvPr id="19" name="Shape 4379">
            <a:extLst>
              <a:ext uri="{FF2B5EF4-FFF2-40B4-BE49-F238E27FC236}">
                <a16:creationId xmlns=""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3633153" y="5770594"/>
            <a:ext cx="145617" cy="2510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1431" tIns="21431" rIns="21431" bIns="21431" anchor="ctr"/>
          <a:lstStyle/>
          <a:p>
            <a:pPr algn="ctr" defTabSz="257175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sz="1688" dirty="0"/>
          </a:p>
        </p:txBody>
      </p:sp>
      <p:sp>
        <p:nvSpPr>
          <p:cNvPr id="20" name="Shape 4487">
            <a:extLst>
              <a:ext uri="{FF2B5EF4-FFF2-40B4-BE49-F238E27FC236}">
                <a16:creationId xmlns=""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3640340" y="6200109"/>
            <a:ext cx="131241" cy="311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1431" tIns="21431" rIns="21431" bIns="21431" anchor="ctr"/>
          <a:lstStyle/>
          <a:p>
            <a:pPr algn="ctr" defTabSz="257175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sz="1688" dirty="0"/>
          </a:p>
        </p:txBody>
      </p:sp>
      <p:sp>
        <p:nvSpPr>
          <p:cNvPr id="21" name="Right Triangle 20">
            <a:extLst>
              <a:ext uri="{FF2B5EF4-FFF2-40B4-BE49-F238E27FC236}">
                <a16:creationId xmlns=""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8"/>
            <a:ext cx="5976747" cy="720548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13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3392261" cy="400594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5064919" y="5232399"/>
            <a:ext cx="1793081" cy="22521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0033" y="6266688"/>
            <a:ext cx="1079881" cy="133473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4">
            <a:extLst>
              <a:ext uri="{FF2B5EF4-FFF2-40B4-BE49-F238E27FC236}">
                <a16:creationId xmlns=""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6912" y="1147926"/>
            <a:ext cx="2491044" cy="6849452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4240" userDrawn="1">
          <p15:clr>
            <a:srgbClr val="FBAE40"/>
          </p15:clr>
        </p15:guide>
        <p15:guide id="3" pos="78" userDrawn="1">
          <p15:clr>
            <a:srgbClr val="FBAE40"/>
          </p15:clr>
        </p15:guide>
        <p15:guide id="4" orient="horz" pos="5571" userDrawn="1">
          <p15:clr>
            <a:srgbClr val="FBAE40"/>
          </p15:clr>
        </p15:guide>
        <p15:guide id="5" orient="horz" pos="189" userDrawn="1">
          <p15:clr>
            <a:srgbClr val="FBAE40"/>
          </p15:clr>
        </p15:guide>
        <p15:guide id="6" pos="1382" userDrawn="1">
          <p15:clr>
            <a:srgbClr val="FBAE40"/>
          </p15:clr>
        </p15:guide>
        <p15:guide id="7" pos="24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42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2"/>
                </a:solidFill>
              </a:defRPr>
            </a:lvl1pPr>
          </a:lstStyle>
          <a:p>
            <a:r>
              <a:rPr lang="en-IN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70171" y="8475134"/>
            <a:ext cx="41637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2"/>
                </a:solidFill>
              </a:defRPr>
            </a:lvl1pPr>
          </a:lstStyle>
          <a:p>
            <a:fld id="{8699F50C-BE38-4BD0-BA84-9B090E1F2B9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9" name="Title Placeholder 8">
            <a:extLst>
              <a:ext uri="{FF2B5EF4-FFF2-40B4-BE49-F238E27FC236}">
                <a16:creationId xmlns=""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756" y="278705"/>
            <a:ext cx="6094756" cy="1530624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692" r:id="rId17"/>
    <p:sldLayoutId id="2147483697" r:id="rId18"/>
    <p:sldLayoutId id="2147483674" r:id="rId19"/>
  </p:sldLayoutIdLst>
  <p:hf hd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lang="en-IN" sz="2475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Clr>
          <a:srgbClr val="2E7A40"/>
        </a:buClr>
        <a:buFont typeface="Arial" panose="020B0604020202020204" pitchFamily="34" charset="0"/>
        <a:buChar char="•"/>
        <a:defRPr lang="en-US" sz="135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Clr>
          <a:srgbClr val="2E7A40"/>
        </a:buClr>
        <a:buFont typeface="Arial" panose="020B0604020202020204" pitchFamily="34" charset="0"/>
        <a:buChar char="•"/>
        <a:defRPr lang="en-US" sz="1125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Clr>
          <a:srgbClr val="2E7A40"/>
        </a:buClr>
        <a:buFont typeface="Arial" panose="020B0604020202020204" pitchFamily="34" charset="0"/>
        <a:buChar char="•"/>
        <a:defRPr lang="en-US" sz="1013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Clr>
          <a:srgbClr val="2E7A40"/>
        </a:buClr>
        <a:buFont typeface="Arial" panose="020B0604020202020204" pitchFamily="34" charset="0"/>
        <a:buChar char="•"/>
        <a:defRPr lang="en-US" sz="9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Clr>
          <a:srgbClr val="2E7A40"/>
        </a:buClr>
        <a:buFont typeface="Arial" panose="020B0604020202020204" pitchFamily="34" charset="0"/>
        <a:buChar char="•"/>
        <a:defRPr lang="en-IN" sz="9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551" y="188370"/>
            <a:ext cx="1207624" cy="1268668"/>
          </a:xfrm>
          <a:prstGeom prst="rect">
            <a:avLst/>
          </a:prstGeom>
        </p:spPr>
      </p:pic>
      <p:sp>
        <p:nvSpPr>
          <p:cNvPr id="8" name="Text Placeholder 8">
            <a:extLst>
              <a:ext uri="{FF2B5EF4-FFF2-40B4-BE49-F238E27FC236}">
                <a16:creationId xmlns="" xmlns:a16="http://schemas.microsoft.com/office/drawing/2014/main" id="{53469036-D1FB-4164-96AE-B6D8CECCFC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93760" y="1515975"/>
            <a:ext cx="4139206" cy="598775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da-DK" sz="1400" b="1" cap="all" spc="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Consumer Information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IN" sz="1200" spc="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 of Student Achievement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IN" sz="1200" b="1" spc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057" y="2226793"/>
            <a:ext cx="373911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b="1" cap="al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NCLEX-RN Pass Rate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graduates who passed the NCLEX-RN licensing examination on the first attempt.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222761"/>
              </p:ext>
            </p:extLst>
          </p:nvPr>
        </p:nvGraphicFramePr>
        <p:xfrm>
          <a:off x="424235" y="2910599"/>
          <a:ext cx="5157415" cy="107656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157165"/>
                <a:gridCol w="704850"/>
                <a:gridCol w="647700"/>
                <a:gridCol w="647700"/>
              </a:tblGrid>
              <a:tr h="299326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574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Pomeroy College of Nursing at Crouse Hospital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98%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</a:t>
                      </a:r>
                      <a:endParaRPr lang="en-US" sz="11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574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New York State Average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574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Average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rgbClr val="3F3F3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lang="en-US" sz="1100" dirty="0">
                        <a:solidFill>
                          <a:srgbClr val="3F3F3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76992" y="4158045"/>
            <a:ext cx="291588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b="1" cap="all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 Placement Rate</a:t>
            </a:r>
            <a:endParaRPr lang="en-IN" sz="1100" b="1" cap="all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graduates who </a:t>
            </a:r>
            <a:r>
              <a:rPr lang="en-IN" sz="11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obtained a RN position within 12 months of graduation.  </a:t>
            </a:r>
            <a:endParaRPr lang="en-IN" sz="11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159337"/>
              </p:ext>
            </p:extLst>
          </p:nvPr>
        </p:nvGraphicFramePr>
        <p:xfrm>
          <a:off x="424235" y="4929633"/>
          <a:ext cx="2719943" cy="777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48999"/>
                <a:gridCol w="1370944"/>
              </a:tblGrid>
              <a:tr h="25710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515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28806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3341812" y="4158045"/>
            <a:ext cx="291588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b="1" cap="all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Retention Rate</a:t>
            </a:r>
            <a:endParaRPr lang="en-IN" sz="1100" b="1" cap="all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1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</a:t>
            </a:r>
            <a:r>
              <a:rPr lang="en-IN" sz="11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cohort who returned for the second year of study.</a:t>
            </a:r>
            <a:endParaRPr lang="en-IN" sz="11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768421"/>
              </p:ext>
            </p:extLst>
          </p:nvPr>
        </p:nvGraphicFramePr>
        <p:xfrm>
          <a:off x="3463363" y="4929089"/>
          <a:ext cx="2754287" cy="80139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24944"/>
                <a:gridCol w="729343"/>
              </a:tblGrid>
              <a:tr h="278881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Cohort entering 2024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0371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Cohort entering 2023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3434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Cohort entering 2022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6992" y="5901364"/>
            <a:ext cx="579341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b="1" cap="al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Completion Rate</a:t>
            </a:r>
            <a:endParaRPr lang="en-US" sz="11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1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graduates who completed the program within </a:t>
            </a:r>
            <a:r>
              <a:rPr lang="en-IN" sz="11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IN" sz="11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of the stated program length. </a:t>
            </a:r>
            <a:r>
              <a:rPr lang="en-IN" sz="1100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(Benchmark/Goal = </a:t>
            </a:r>
            <a:r>
              <a:rPr lang="en-IN" sz="1100" i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50%)  </a:t>
            </a:r>
            <a:endParaRPr lang="en-US" sz="11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627689"/>
              </p:ext>
            </p:extLst>
          </p:nvPr>
        </p:nvGraphicFramePr>
        <p:xfrm>
          <a:off x="440645" y="6696019"/>
          <a:ext cx="2719943" cy="777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48999"/>
                <a:gridCol w="1370944"/>
              </a:tblGrid>
              <a:tr h="25710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710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7515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1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48%</a:t>
                      </a:r>
                      <a:endParaRPr lang="en-US" sz="1100" b="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ht-03 Presentation Layout_CA - v6" id="{E989BABB-6CAC-4B7A-BEDD-AC8E941209AD}" vid="{8EB46C3B-1734-4DB1-861E-420A63F4C2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4D15D6-87BC-477C-8E91-9F90829C2FC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fb0879af-3eba-417a-a55a-ffe6dcd6ca77"/>
    <ds:schemaRef ds:uri="6dc4bcd6-49db-4c07-9060-8acfc67cef9f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19A80A7-0DD1-4CF4-ABD5-362A6549C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9AA90D-A39D-4F83-B1BD-92099B1CAD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TF00951641 (1)</Template>
  <TotalTime>0</TotalTime>
  <Words>147</Words>
  <Application>Microsoft Office PowerPoint</Application>
  <PresentationFormat>Letter Paper (8.5x11 in)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CiscoSans ExtraLight</vt:lpstr>
      <vt:lpstr>Gill Sans SemiBold</vt:lpstr>
      <vt:lpstr>Times New Roman</vt:lpstr>
      <vt:lpstr>Office Theme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2019-01-08T16:45:28Z</dcterms:created>
  <dcterms:modified xsi:type="dcterms:W3CDTF">2026-03-06T19:27:12Z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